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295" r:id="rId58"/>
    <p:sldId id="313" r:id="rId59"/>
    <p:sldId id="314" r:id="rId60"/>
    <p:sldId id="315" r:id="rId61"/>
    <p:sldId id="316" r:id="rId62"/>
    <p:sldId id="317" r:id="rId63"/>
    <p:sldId id="319" r:id="rId64"/>
    <p:sldId id="320" r:id="rId65"/>
    <p:sldId id="318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8" r:id="rId83"/>
    <p:sldId id="339" r:id="rId84"/>
    <p:sldId id="340" r:id="rId85"/>
    <p:sldId id="341" r:id="rId86"/>
    <p:sldId id="342" r:id="rId87"/>
    <p:sldId id="337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87129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3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3" y="188640"/>
            <a:ext cx="8878763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8" y="2455590"/>
            <a:ext cx="88201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9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8915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8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152650"/>
            <a:ext cx="87249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138363"/>
            <a:ext cx="9010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71563"/>
            <a:ext cx="856895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5013"/>
            <a:ext cx="8496944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14450"/>
            <a:ext cx="8568952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6" y="116632"/>
            <a:ext cx="8705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6" y="1671638"/>
            <a:ext cx="87058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42913"/>
            <a:ext cx="542925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19338"/>
            <a:ext cx="86201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8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7129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1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8640"/>
            <a:ext cx="88201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395413"/>
            <a:ext cx="90201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0025"/>
            <a:ext cx="8712969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8" y="188640"/>
            <a:ext cx="88487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6965"/>
            <a:ext cx="8709464" cy="461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4363"/>
            <a:ext cx="8712968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" y="116632"/>
            <a:ext cx="8991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5"/>
            <a:ext cx="6082869" cy="36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4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5763"/>
            <a:ext cx="8784976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5" y="188640"/>
            <a:ext cx="8744506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5" y="3645024"/>
            <a:ext cx="84677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5313"/>
            <a:ext cx="8712968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16632"/>
            <a:ext cx="88677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" y="5229200"/>
            <a:ext cx="9029700" cy="13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1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5425"/>
            <a:ext cx="8784976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04850"/>
            <a:ext cx="864096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7"/>
            <a:ext cx="8280920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0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9" y="260648"/>
            <a:ext cx="8511755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8640960" cy="43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95400"/>
            <a:ext cx="89820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383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9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128838"/>
            <a:ext cx="90392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5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" y="188640"/>
            <a:ext cx="89439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857500"/>
            <a:ext cx="8867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19313"/>
            <a:ext cx="89916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7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2038"/>
            <a:ext cx="864096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0" y="116632"/>
            <a:ext cx="8514374" cy="47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06498"/>
            <a:ext cx="5040560" cy="7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8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7"/>
            <a:ext cx="2230164" cy="137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871663"/>
            <a:ext cx="89820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7"/>
            <a:ext cx="8496945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7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8640961" cy="379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409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00075"/>
            <a:ext cx="89535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9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248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56124"/>
            <a:ext cx="8712969" cy="44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493"/>
            <a:ext cx="6264696" cy="648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8568952" cy="35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1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8" y="188640"/>
            <a:ext cx="87344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9" y="1585913"/>
            <a:ext cx="8734424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85938"/>
            <a:ext cx="89725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6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88640"/>
            <a:ext cx="569595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0150"/>
            <a:ext cx="864096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71550"/>
            <a:ext cx="849694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2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713"/>
            <a:ext cx="8568952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9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3" y="1556792"/>
            <a:ext cx="7936559" cy="285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4450"/>
            <a:ext cx="864096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8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24936" cy="455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509838"/>
            <a:ext cx="87915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712968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0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640961" cy="536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8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76873"/>
            <a:ext cx="8534400" cy="185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5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09675"/>
            <a:ext cx="878497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5"/>
            <a:ext cx="8352929" cy="33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4" y="1484784"/>
            <a:ext cx="7969510" cy="29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419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6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1925"/>
            <a:ext cx="8712969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2" cy="52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2" y="116632"/>
            <a:ext cx="87129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2" y="1916832"/>
            <a:ext cx="87129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09675"/>
            <a:ext cx="76390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260648"/>
            <a:ext cx="88868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140968"/>
            <a:ext cx="8619877" cy="35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64096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4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517232"/>
            <a:ext cx="8639175" cy="11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1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0" y="260648"/>
            <a:ext cx="8712969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0" y="2489498"/>
            <a:ext cx="8574424" cy="418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9" y="1628800"/>
            <a:ext cx="8245385" cy="29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285875"/>
            <a:ext cx="90392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410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64096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0514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28801"/>
            <a:ext cx="8391525" cy="29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97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52475"/>
            <a:ext cx="8640961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4004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640960" cy="28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652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1538"/>
            <a:ext cx="8424936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48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790700"/>
            <a:ext cx="88677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0616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828675"/>
            <a:ext cx="51911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3480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64096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04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8763"/>
            <a:ext cx="8712968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105025"/>
            <a:ext cx="8972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555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124"/>
            <a:ext cx="2808311" cy="185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57463"/>
            <a:ext cx="8991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5074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24936" cy="47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7239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4" y="369012"/>
            <a:ext cx="8037012" cy="515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064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5" y="188640"/>
            <a:ext cx="870276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5" y="2693715"/>
            <a:ext cx="2438069" cy="40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397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48679"/>
            <a:ext cx="8820150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530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888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34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4" y="1700808"/>
            <a:ext cx="8757910" cy="278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</TotalTime>
  <Words>0</Words>
  <Application>Microsoft Office PowerPoint</Application>
  <PresentationFormat>Apresentação na tela (4:3)</PresentationFormat>
  <Paragraphs>0</Paragraphs>
  <Slides>87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87</vt:i4>
      </vt:variant>
    </vt:vector>
  </HeadingPairs>
  <TitlesOfParts>
    <vt:vector size="88" baseType="lpstr">
      <vt:lpstr>Forma de Onda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10</cp:revision>
  <dcterms:created xsi:type="dcterms:W3CDTF">2018-11-10T12:59:08Z</dcterms:created>
  <dcterms:modified xsi:type="dcterms:W3CDTF">2018-11-13T20:17:32Z</dcterms:modified>
</cp:coreProperties>
</file>